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2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slide" Target="slide1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slide" Target="slide14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4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7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slide" Target="slide10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715140" y="5143512"/>
            <a:ext cx="1928826" cy="857248"/>
          </a:xfrm>
        </p:spPr>
        <p:txBody>
          <a:bodyPr>
            <a:normAutofit/>
          </a:bodyPr>
          <a:lstStyle/>
          <a:p>
            <a:pPr algn="r"/>
            <a:r>
              <a:rPr lang="ru-RU" sz="1800" b="1" dirty="0"/>
              <a:t>Автор:</a:t>
            </a:r>
            <a:br>
              <a:rPr lang="ru-RU" sz="1800" b="1" dirty="0"/>
            </a:br>
            <a:r>
              <a:rPr lang="ru-RU" sz="1800" b="1" dirty="0"/>
              <a:t>Харисова Г.Р</a:t>
            </a:r>
            <a:r>
              <a:rPr lang="ru-RU" sz="1800" dirty="0"/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5000636"/>
            <a:ext cx="1649986" cy="1309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643042" y="1571612"/>
            <a:ext cx="6914137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Дидактическая игра</a:t>
            </a:r>
            <a:br>
              <a:rPr lang="ru-RU" sz="4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«Кто спрятался на доске?»</a:t>
            </a:r>
          </a:p>
          <a:p>
            <a:pPr algn="ctr"/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(первый год обучения)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285852" y="428604"/>
            <a:ext cx="7406640" cy="49733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МБДОУ «Детский сад №126 «</a:t>
            </a:r>
            <a:r>
              <a:rPr lang="ru-RU" sz="2800"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Бисеринки</a:t>
            </a:r>
            <a:r>
              <a:rPr kumimoji="0" lang="ru-RU" sz="2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»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4143380"/>
            <a:ext cx="3786214" cy="642934"/>
          </a:xfrm>
        </p:spPr>
        <p:txBody>
          <a:bodyPr>
            <a:normAutofit fontScale="90000"/>
          </a:bodyPr>
          <a:lstStyle/>
          <a:p>
            <a:r>
              <a:rPr lang="ru-RU" dirty="0"/>
              <a:t>Подумай еще!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142984"/>
            <a:ext cx="275831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Управляющая кнопка: в конец 3">
            <a:hlinkClick r:id="rId3" action="ppaction://hlinksldjump" highlightClick="1"/>
          </p:cNvPr>
          <p:cNvSpPr/>
          <p:nvPr/>
        </p:nvSpPr>
        <p:spPr>
          <a:xfrm>
            <a:off x="6643702" y="5286388"/>
            <a:ext cx="2071702" cy="114300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8992" y="4643446"/>
            <a:ext cx="2400288" cy="703282"/>
          </a:xfrm>
        </p:spPr>
        <p:txBody>
          <a:bodyPr>
            <a:normAutofit fontScale="90000"/>
          </a:bodyPr>
          <a:lstStyle/>
          <a:p>
            <a:r>
              <a:rPr lang="ru-RU" dirty="0"/>
              <a:t>Молодец!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214422"/>
            <a:ext cx="430462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в конец 4">
            <a:hlinkClick r:id="rId3" action="ppaction://hlinksldjump" highlightClick="1"/>
          </p:cNvPr>
          <p:cNvSpPr/>
          <p:nvPr/>
        </p:nvSpPr>
        <p:spPr>
          <a:xfrm>
            <a:off x="6572264" y="5072074"/>
            <a:ext cx="2000264" cy="121444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1643050"/>
            <a:ext cx="2762250" cy="277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Кто спрятался на доске?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5072074"/>
            <a:ext cx="881539" cy="144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4929198"/>
            <a:ext cx="1214446" cy="1454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6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15206" y="4786322"/>
            <a:ext cx="1000132" cy="151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Управляющая кнопка: в конец 9">
            <a:hlinkClick r:id="rId7" action="ppaction://hlinksldjump" highlightClick="1"/>
          </p:cNvPr>
          <p:cNvSpPr/>
          <p:nvPr/>
        </p:nvSpPr>
        <p:spPr>
          <a:xfrm>
            <a:off x="1285852" y="4857760"/>
            <a:ext cx="1357322" cy="1785950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в конец 10">
            <a:hlinkClick r:id="rId7" action="ppaction://hlinksldjump" highlightClick="1"/>
          </p:cNvPr>
          <p:cNvSpPr/>
          <p:nvPr/>
        </p:nvSpPr>
        <p:spPr>
          <a:xfrm>
            <a:off x="4071934" y="4857760"/>
            <a:ext cx="1571636" cy="1785950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в конец 11">
            <a:hlinkClick r:id="" action="ppaction://noaction" highlightClick="1"/>
          </p:cNvPr>
          <p:cNvSpPr/>
          <p:nvPr/>
        </p:nvSpPr>
        <p:spPr>
          <a:xfrm>
            <a:off x="7072330" y="4643446"/>
            <a:ext cx="1428760" cy="1857388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4143380"/>
            <a:ext cx="3786214" cy="642934"/>
          </a:xfrm>
        </p:spPr>
        <p:txBody>
          <a:bodyPr>
            <a:normAutofit fontScale="90000"/>
          </a:bodyPr>
          <a:lstStyle/>
          <a:p>
            <a:r>
              <a:rPr lang="ru-RU" dirty="0"/>
              <a:t>Подумай еще!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142984"/>
            <a:ext cx="275831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Управляющая кнопка: в конец 3">
            <a:hlinkClick r:id="rId3" action="ppaction://hlinksldjump" highlightClick="1"/>
          </p:cNvPr>
          <p:cNvSpPr/>
          <p:nvPr/>
        </p:nvSpPr>
        <p:spPr>
          <a:xfrm>
            <a:off x="6715140" y="5214950"/>
            <a:ext cx="2071702" cy="121444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8992" y="4643446"/>
            <a:ext cx="2400288" cy="703282"/>
          </a:xfrm>
        </p:spPr>
        <p:txBody>
          <a:bodyPr>
            <a:normAutofit fontScale="90000"/>
          </a:bodyPr>
          <a:lstStyle/>
          <a:p>
            <a:r>
              <a:rPr lang="ru-RU" dirty="0"/>
              <a:t>Молодец!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214422"/>
            <a:ext cx="430462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в конец 4">
            <a:hlinkClick r:id="" action="ppaction://hlinkshowjump?jump=lastslide" highlightClick="1"/>
          </p:cNvPr>
          <p:cNvSpPr/>
          <p:nvPr/>
        </p:nvSpPr>
        <p:spPr>
          <a:xfrm>
            <a:off x="6500826" y="5000636"/>
            <a:ext cx="2143140" cy="1285884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715140" y="5143512"/>
            <a:ext cx="1928826" cy="857248"/>
          </a:xfrm>
        </p:spPr>
        <p:txBody>
          <a:bodyPr>
            <a:normAutofit/>
          </a:bodyPr>
          <a:lstStyle/>
          <a:p>
            <a:pPr algn="r"/>
            <a:r>
              <a:rPr lang="ru-RU" sz="1800" b="1" dirty="0"/>
              <a:t>Автор:</a:t>
            </a:r>
            <a:br>
              <a:rPr lang="ru-RU" sz="1800" b="1" dirty="0"/>
            </a:br>
            <a:r>
              <a:rPr lang="ru-RU" sz="1800" b="1" dirty="0"/>
              <a:t>Харисова Г.Р</a:t>
            </a:r>
            <a:r>
              <a:rPr lang="ru-RU" sz="1800" dirty="0"/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5000636"/>
            <a:ext cx="1649986" cy="1309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643042" y="1571612"/>
            <a:ext cx="6914137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Дидактическая игра</a:t>
            </a:r>
            <a:br>
              <a:rPr lang="ru-RU" sz="4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«Кто спрятался на доске?»</a:t>
            </a:r>
          </a:p>
          <a:p>
            <a:pPr algn="ctr"/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(первый год обучения)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285852" y="428604"/>
            <a:ext cx="7406640" cy="49733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МБДОУ «Детский сад №19 «Аленка»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Цель:</a:t>
            </a:r>
            <a:r>
              <a:rPr lang="ru-RU" sz="3200" dirty="0"/>
              <a:t> развитие интеллектуальных способностей детей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2552704"/>
          </a:xfrm>
        </p:spPr>
        <p:txBody>
          <a:bodyPr/>
          <a:lstStyle/>
          <a:p>
            <a:pPr>
              <a:buNone/>
            </a:pPr>
            <a:r>
              <a:rPr lang="ru-RU" sz="2400" b="1" dirty="0">
                <a:solidFill>
                  <a:srgbClr val="FF0000"/>
                </a:solidFill>
              </a:rPr>
              <a:t>Задачи:</a:t>
            </a:r>
          </a:p>
          <a:p>
            <a:pPr>
              <a:buNone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-Закрепить знание детьми ходов фигур;</a:t>
            </a:r>
          </a:p>
          <a:p>
            <a:pPr marL="0" lvl="0" indent="0" algn="just">
              <a:spcBef>
                <a:spcPct val="0"/>
              </a:spcBef>
              <a:buClrTx/>
              <a:buSzTx/>
              <a:buFontTx/>
              <a:buChar char="-"/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Развитие образного мышления, речи, умения аргументировать свои высказывания.</a:t>
            </a:r>
          </a:p>
          <a:p>
            <a:pPr marL="0" lvl="0" indent="0" algn="just">
              <a:spcBef>
                <a:spcPct val="0"/>
              </a:spcBef>
              <a:buClrTx/>
              <a:buSzTx/>
              <a:buFontTx/>
              <a:buChar char="-"/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Формировать стремление к преодолению трудностей.</a:t>
            </a:r>
          </a:p>
          <a:p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60797">
            <a:off x="3181357" y="4003642"/>
            <a:ext cx="1285883" cy="1801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81085">
            <a:off x="5671744" y="3992171"/>
            <a:ext cx="1244632" cy="1869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357290" y="6072206"/>
            <a:ext cx="7286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рабочим тетрадям  В.Барского «Шахматная школа»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357290" y="357166"/>
            <a:ext cx="75829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Кто спрятался на доске?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1357298"/>
            <a:ext cx="2894012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4520473"/>
            <a:ext cx="1143008" cy="1873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4572008"/>
            <a:ext cx="1143008" cy="1730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702" y="4572008"/>
            <a:ext cx="1435100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Управляющая кнопка: в конец 6">
            <a:hlinkClick r:id="" action="ppaction://noaction" highlightClick="1"/>
          </p:cNvPr>
          <p:cNvSpPr/>
          <p:nvPr/>
        </p:nvSpPr>
        <p:spPr>
          <a:xfrm>
            <a:off x="1357290" y="4429132"/>
            <a:ext cx="1214446" cy="2000264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конец 7">
            <a:hlinkClick r:id="rId7" action="ppaction://hlinksldjump" highlightClick="1"/>
          </p:cNvPr>
          <p:cNvSpPr/>
          <p:nvPr/>
        </p:nvSpPr>
        <p:spPr>
          <a:xfrm>
            <a:off x="4071934" y="4572008"/>
            <a:ext cx="1428760" cy="1857388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в конец 11">
            <a:hlinkClick r:id="rId7" action="ppaction://hlinksldjump" highlightClick="1"/>
          </p:cNvPr>
          <p:cNvSpPr/>
          <p:nvPr/>
        </p:nvSpPr>
        <p:spPr>
          <a:xfrm>
            <a:off x="6715140" y="4500570"/>
            <a:ext cx="1428760" cy="1928826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4143380"/>
            <a:ext cx="3786214" cy="642934"/>
          </a:xfrm>
        </p:spPr>
        <p:txBody>
          <a:bodyPr>
            <a:normAutofit fontScale="90000"/>
          </a:bodyPr>
          <a:lstStyle/>
          <a:p>
            <a:r>
              <a:rPr lang="ru-RU" dirty="0"/>
              <a:t>Подумай еще!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142984"/>
            <a:ext cx="275831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Управляющая кнопка: в конец 3">
            <a:hlinkClick r:id="rId3" action="ppaction://hlinksldjump" highlightClick="1"/>
          </p:cNvPr>
          <p:cNvSpPr/>
          <p:nvPr/>
        </p:nvSpPr>
        <p:spPr>
          <a:xfrm>
            <a:off x="6500826" y="5000636"/>
            <a:ext cx="2214578" cy="1285884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8992" y="4643446"/>
            <a:ext cx="2400288" cy="703282"/>
          </a:xfrm>
        </p:spPr>
        <p:txBody>
          <a:bodyPr>
            <a:normAutofit fontScale="90000"/>
          </a:bodyPr>
          <a:lstStyle/>
          <a:p>
            <a:r>
              <a:rPr lang="ru-RU" dirty="0"/>
              <a:t>Молодец!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214422"/>
            <a:ext cx="430462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в конец 4">
            <a:hlinkClick r:id="rId3" action="ppaction://hlinksldjump" highlightClick="1"/>
          </p:cNvPr>
          <p:cNvSpPr/>
          <p:nvPr/>
        </p:nvSpPr>
        <p:spPr>
          <a:xfrm>
            <a:off x="6643702" y="4786322"/>
            <a:ext cx="1857388" cy="114300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1643050"/>
            <a:ext cx="2801937" cy="276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57290" y="285728"/>
            <a:ext cx="7498080" cy="1143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Кто спрятался на доске?</a:t>
            </a:r>
          </a:p>
        </p:txBody>
      </p:sp>
      <p:pic>
        <p:nvPicPr>
          <p:cNvPr id="5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4786322"/>
            <a:ext cx="1435100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1604" y="4786322"/>
            <a:ext cx="1143008" cy="1547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72330" y="4786322"/>
            <a:ext cx="928694" cy="1568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Управляющая кнопка: в конец 7">
            <a:hlinkClick r:id="rId7" action="ppaction://hlinksldjump" highlightClick="1"/>
          </p:cNvPr>
          <p:cNvSpPr/>
          <p:nvPr/>
        </p:nvSpPr>
        <p:spPr>
          <a:xfrm>
            <a:off x="1428728" y="4429132"/>
            <a:ext cx="1357322" cy="2000264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 конец 8">
            <a:hlinkClick r:id="" action="ppaction://noaction" highlightClick="1"/>
          </p:cNvPr>
          <p:cNvSpPr/>
          <p:nvPr/>
        </p:nvSpPr>
        <p:spPr>
          <a:xfrm>
            <a:off x="4000496" y="4714884"/>
            <a:ext cx="1643074" cy="1928826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в конец 9">
            <a:hlinkClick r:id="rId7" action="ppaction://hlinksldjump" highlightClick="1"/>
          </p:cNvPr>
          <p:cNvSpPr/>
          <p:nvPr/>
        </p:nvSpPr>
        <p:spPr>
          <a:xfrm>
            <a:off x="6643702" y="4572008"/>
            <a:ext cx="1714512" cy="2000264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4143380"/>
            <a:ext cx="3786214" cy="642934"/>
          </a:xfrm>
        </p:spPr>
        <p:txBody>
          <a:bodyPr>
            <a:normAutofit fontScale="90000"/>
          </a:bodyPr>
          <a:lstStyle/>
          <a:p>
            <a:r>
              <a:rPr lang="ru-RU" dirty="0"/>
              <a:t>Подумай еще!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142984"/>
            <a:ext cx="275831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Управляющая кнопка: в конец 3">
            <a:hlinkClick r:id="rId3" action="ppaction://hlinksldjump" highlightClick="1"/>
          </p:cNvPr>
          <p:cNvSpPr/>
          <p:nvPr/>
        </p:nvSpPr>
        <p:spPr>
          <a:xfrm>
            <a:off x="6500826" y="5072074"/>
            <a:ext cx="1928826" cy="114300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8992" y="4643446"/>
            <a:ext cx="2400288" cy="703282"/>
          </a:xfrm>
        </p:spPr>
        <p:txBody>
          <a:bodyPr>
            <a:normAutofit fontScale="90000"/>
          </a:bodyPr>
          <a:lstStyle/>
          <a:p>
            <a:r>
              <a:rPr lang="ru-RU" dirty="0"/>
              <a:t>Молодец!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214422"/>
            <a:ext cx="430462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в конец 4">
            <a:hlinkClick r:id="rId3" action="ppaction://hlinksldjump" highlightClick="1"/>
          </p:cNvPr>
          <p:cNvSpPr/>
          <p:nvPr/>
        </p:nvSpPr>
        <p:spPr>
          <a:xfrm>
            <a:off x="6715140" y="5143512"/>
            <a:ext cx="1928826" cy="121444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Кто спрятался на доске?</a:t>
            </a:r>
          </a:p>
        </p:txBody>
      </p:sp>
      <p:pic>
        <p:nvPicPr>
          <p:cNvPr id="1027" name="Picture 3" descr="C:\Users\Admin\Pictures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1428736"/>
            <a:ext cx="2981325" cy="2882900"/>
          </a:xfrm>
          <a:prstGeom prst="rect">
            <a:avLst/>
          </a:prstGeom>
          <a:noFill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4857760"/>
            <a:ext cx="1000132" cy="151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4786322"/>
            <a:ext cx="843372" cy="159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71670" y="4929198"/>
            <a:ext cx="1071570" cy="1492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Управляющая кнопка: в конец 10">
            <a:hlinkClick r:id="rId7" action="ppaction://hlinksldjump" highlightClick="1"/>
          </p:cNvPr>
          <p:cNvSpPr/>
          <p:nvPr/>
        </p:nvSpPr>
        <p:spPr>
          <a:xfrm>
            <a:off x="1857356" y="4857760"/>
            <a:ext cx="1500198" cy="1714512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в конец 11">
            <a:hlinkClick r:id="" action="ppaction://noaction" highlightClick="1"/>
          </p:cNvPr>
          <p:cNvSpPr/>
          <p:nvPr/>
        </p:nvSpPr>
        <p:spPr>
          <a:xfrm>
            <a:off x="4214810" y="4643446"/>
            <a:ext cx="1428760" cy="1857388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в конец 13">
            <a:hlinkClick r:id="rId7" action="ppaction://hlinksldjump" highlightClick="1"/>
          </p:cNvPr>
          <p:cNvSpPr/>
          <p:nvPr/>
        </p:nvSpPr>
        <p:spPr>
          <a:xfrm>
            <a:off x="6929454" y="4714884"/>
            <a:ext cx="1571636" cy="1857388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67</TotalTime>
  <Words>146</Words>
  <Application>Microsoft Office PowerPoint</Application>
  <PresentationFormat>Экран (4:3)</PresentationFormat>
  <Paragraphs>26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Corbel</vt:lpstr>
      <vt:lpstr>Gill Sans MT</vt:lpstr>
      <vt:lpstr>Verdana</vt:lpstr>
      <vt:lpstr>Wingdings 2</vt:lpstr>
      <vt:lpstr>Солнцестояние</vt:lpstr>
      <vt:lpstr>Автор: Харисова Г.Р.</vt:lpstr>
      <vt:lpstr>Цель: развитие интеллектуальных способностей детей</vt:lpstr>
      <vt:lpstr>Презентация PowerPoint</vt:lpstr>
      <vt:lpstr>Подумай еще!</vt:lpstr>
      <vt:lpstr>Молодец!</vt:lpstr>
      <vt:lpstr>Кто спрятался на доске?</vt:lpstr>
      <vt:lpstr>Подумай еще!</vt:lpstr>
      <vt:lpstr>Молодец!</vt:lpstr>
      <vt:lpstr>Кто спрятался на доске?</vt:lpstr>
      <vt:lpstr>Подумай еще!</vt:lpstr>
      <vt:lpstr>Молодец!</vt:lpstr>
      <vt:lpstr>Кто спрятался на доске?</vt:lpstr>
      <vt:lpstr>Подумай еще!</vt:lpstr>
      <vt:lpstr>Молодец!</vt:lpstr>
      <vt:lpstr>Автор: Харисова Г.Р.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17</cp:revision>
  <dcterms:created xsi:type="dcterms:W3CDTF">2018-08-23T19:16:55Z</dcterms:created>
  <dcterms:modified xsi:type="dcterms:W3CDTF">2023-02-15T14:16:30Z</dcterms:modified>
</cp:coreProperties>
</file>